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3848-512B-4CEB-AE93-E2D780B7F11F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97607-8E7A-4DBB-8364-044436BB50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7607-8E7A-4DBB-8364-044436BB506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7607-8E7A-4DBB-8364-044436BB506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7607-8E7A-4DBB-8364-044436BB506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7607-8E7A-4DBB-8364-044436BB506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7607-8E7A-4DBB-8364-044436BB506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7607-8E7A-4DBB-8364-044436BB506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0E9B60-EF8C-4BDC-9540-635555E2A39E}" type="datetimeFigureOut">
              <a:rPr lang="fr-FR" smtClean="0"/>
              <a:pPr/>
              <a:t>26/03/2011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387ED1-6627-4026-90E7-1E9A9A3A1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Tm="6000">
    <p:plu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2060"/>
                </a:solidFill>
                <a:latin typeface="Forte" pitchFamily="66" charset="0"/>
              </a:rPr>
              <a:t>Premiers secours</a:t>
            </a:r>
            <a:endParaRPr lang="fr-FR" sz="6000" b="1" dirty="0">
              <a:solidFill>
                <a:srgbClr val="002060"/>
              </a:solidFill>
              <a:latin typeface="Forte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fr-FR" b="1" i="1" u="sng" dirty="0" smtClean="0">
                <a:solidFill>
                  <a:srgbClr val="FF0000"/>
                </a:solidFill>
                <a:latin typeface="Comic Sans MS" pitchFamily="66" charset="0"/>
              </a:rPr>
              <a:t>Réagir face à une brûlure</a:t>
            </a:r>
            <a:endParaRPr lang="fr-FR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algn="just"/>
            <a:r>
              <a:rPr lang="fr-FR" b="1" dirty="0" err="1" smtClean="0">
                <a:latin typeface="Comic Sans MS" pitchFamily="66" charset="0"/>
              </a:rPr>
              <a:t>Hamet</a:t>
            </a:r>
            <a:r>
              <a:rPr lang="fr-FR" b="1" dirty="0" smtClean="0">
                <a:latin typeface="Comic Sans MS" pitchFamily="66" charset="0"/>
              </a:rPr>
              <a:t> décide de faire chauffer de l’eau pour manger ses pâtes.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5" name="Espace réservé pour une image  4" descr="P102070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794" y="4857760"/>
            <a:ext cx="5286412" cy="571504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Forte" pitchFamily="66" charset="0"/>
              </a:rPr>
              <a:t>Situation initiale</a:t>
            </a:r>
            <a:endParaRPr lang="fr-FR" sz="3200" dirty="0">
              <a:solidFill>
                <a:srgbClr val="FF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r>
              <a:rPr lang="fr-FR" b="1" dirty="0" smtClean="0">
                <a:latin typeface="Comic Sans MS" pitchFamily="66" charset="0"/>
              </a:rPr>
              <a:t>Malheureusement, il renverse sa casserole d’eau bouillante sur son bras.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5" name="Espace réservé pour une image  4" descr="P102070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Forte" pitchFamily="66" charset="0"/>
              </a:rPr>
              <a:t>L’accident</a:t>
            </a:r>
            <a:endParaRPr lang="fr-FR" sz="3200" dirty="0">
              <a:solidFill>
                <a:srgbClr val="FF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smtClean="0">
                <a:latin typeface="Comic Sans MS" pitchFamily="66" charset="0"/>
              </a:rPr>
              <a:t>Après un accident, les victimes sont souvent choquées ou paniquées, il faut d’abord leur parler pour les rassurer en leur disant </a:t>
            </a:r>
            <a:r>
              <a:rPr lang="fr-FR" b="1" u="sng" dirty="0" smtClean="0">
                <a:latin typeface="Comic Sans MS" pitchFamily="66" charset="0"/>
              </a:rPr>
              <a:t>calmement</a:t>
            </a:r>
            <a:r>
              <a:rPr lang="fr-FR" b="1" dirty="0" smtClean="0">
                <a:latin typeface="Comic Sans MS" pitchFamily="66" charset="0"/>
              </a:rPr>
              <a:t> qu’on va les aider.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5" name="Espace réservé pour une image  4" descr="P102070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Forte" pitchFamily="66" charset="0"/>
              </a:rPr>
              <a:t>Rassurer la victime</a:t>
            </a:r>
            <a:endParaRPr lang="fr-FR" sz="3200" dirty="0">
              <a:solidFill>
                <a:srgbClr val="FF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94356" cy="1204934"/>
          </a:xfrm>
        </p:spPr>
        <p:txBody>
          <a:bodyPr anchor="ctr">
            <a:normAutofit/>
          </a:bodyPr>
          <a:lstStyle/>
          <a:p>
            <a:pPr algn="just"/>
            <a:r>
              <a:rPr lang="fr-FR" b="1" dirty="0" smtClean="0">
                <a:latin typeface="Comic Sans MS" pitchFamily="66" charset="0"/>
              </a:rPr>
              <a:t>Pour empêcher la douleur de la brûlure de se propager, il faut mettre la partie endolorie sous l’eau froide pendant 5 à 10 minutes. </a:t>
            </a:r>
          </a:p>
          <a:p>
            <a:pPr algn="just"/>
            <a:r>
              <a:rPr lang="fr-FR" b="1" dirty="0" smtClean="0">
                <a:latin typeface="Comic Sans MS" pitchFamily="66" charset="0"/>
              </a:rPr>
              <a:t>Si la brûlure est vraiment très grande, il faut mettre la personne sous la douche (toujours avec de l’eau froide).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5" name="Espace réservé pour une image  4" descr="P102070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Forte" pitchFamily="66" charset="0"/>
              </a:rPr>
              <a:t>Soulager sous l’eau froide</a:t>
            </a:r>
            <a:endParaRPr lang="fr-FR" sz="3200" dirty="0">
              <a:solidFill>
                <a:srgbClr val="FF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lnSpcReduction="10000"/>
          </a:bodyPr>
          <a:lstStyle/>
          <a:p>
            <a:pPr algn="just"/>
            <a:r>
              <a:rPr lang="fr-FR" b="1" dirty="0" smtClean="0">
                <a:latin typeface="Comic Sans MS" pitchFamily="66" charset="0"/>
              </a:rPr>
              <a:t>Enfin, pendant que la victime est soulagée par l’eau froide, composez le 15 (SAMU) pour prévenir les secours et suivez les instructions qui vous seront données.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5" name="Espace réservé pour une image  4" descr="P102070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Forte" pitchFamily="66" charset="0"/>
              </a:rPr>
              <a:t>Composer le 15</a:t>
            </a:r>
            <a:endParaRPr lang="fr-FR" sz="3200" dirty="0">
              <a:solidFill>
                <a:srgbClr val="FF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</TotalTime>
  <Words>159</Words>
  <Application>Microsoft Office PowerPoint</Application>
  <PresentationFormat>Affichage à l'écran (4:3)</PresentationFormat>
  <Paragraphs>19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Rotonde</vt:lpstr>
      <vt:lpstr>Premiers secours</vt:lpstr>
      <vt:lpstr>Situation initiale</vt:lpstr>
      <vt:lpstr>L’accident</vt:lpstr>
      <vt:lpstr>Rassurer la victime</vt:lpstr>
      <vt:lpstr>Soulager sous l’eau froide</vt:lpstr>
      <vt:lpstr>Composer le 15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Premiers secours</dc:title>
  <dc:creator>Valued Acer Customer</dc:creator>
  <cp:lastModifiedBy>Valued Acer Customer</cp:lastModifiedBy>
  <cp:revision>11</cp:revision>
  <dcterms:created xsi:type="dcterms:W3CDTF">2011-03-26T09:48:51Z</dcterms:created>
  <dcterms:modified xsi:type="dcterms:W3CDTF">2011-03-26T17:35:31Z</dcterms:modified>
</cp:coreProperties>
</file>